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71" r:id="rId11"/>
    <p:sldId id="265" r:id="rId12"/>
    <p:sldId id="266" r:id="rId13"/>
    <p:sldId id="267" r:id="rId14"/>
    <p:sldId id="268" r:id="rId15"/>
    <p:sldId id="269" r:id="rId16"/>
    <p:sldId id="270"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1C88A639-D31B-417C-9ABB-E27BF10D8E09}" type="datetimeFigureOut">
              <a:rPr lang="ru-RU" smtClean="0"/>
              <a:t>26.05.2020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F0D6A8B-A3AB-437C-8BF2-21FC95DCC23A}" type="slidenum">
              <a:rPr lang="ru-RU" smtClean="0"/>
              <a:t>‹#›</a:t>
            </a:fld>
            <a:endParaRPr lang="ru-RU"/>
          </a:p>
        </p:txBody>
      </p:sp>
    </p:spTree>
    <p:extLst>
      <p:ext uri="{BB962C8B-B14F-4D97-AF65-F5344CB8AC3E}">
        <p14:creationId xmlns:p14="http://schemas.microsoft.com/office/powerpoint/2010/main" val="31935745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C88A639-D31B-417C-9ABB-E27BF10D8E09}" type="datetimeFigureOut">
              <a:rPr lang="ru-RU" smtClean="0"/>
              <a:t>26.05.2020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F0D6A8B-A3AB-437C-8BF2-21FC95DCC23A}" type="slidenum">
              <a:rPr lang="ru-RU" smtClean="0"/>
              <a:t>‹#›</a:t>
            </a:fld>
            <a:endParaRPr lang="ru-RU"/>
          </a:p>
        </p:txBody>
      </p:sp>
    </p:spTree>
    <p:extLst>
      <p:ext uri="{BB962C8B-B14F-4D97-AF65-F5344CB8AC3E}">
        <p14:creationId xmlns:p14="http://schemas.microsoft.com/office/powerpoint/2010/main" val="13954704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C88A639-D31B-417C-9ABB-E27BF10D8E09}" type="datetimeFigureOut">
              <a:rPr lang="ru-RU" smtClean="0"/>
              <a:t>26.05.2020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F0D6A8B-A3AB-437C-8BF2-21FC95DCC23A}" type="slidenum">
              <a:rPr lang="ru-RU" smtClean="0"/>
              <a:t>‹#›</a:t>
            </a:fld>
            <a:endParaRPr lang="ru-RU"/>
          </a:p>
        </p:txBody>
      </p:sp>
    </p:spTree>
    <p:extLst>
      <p:ext uri="{BB962C8B-B14F-4D97-AF65-F5344CB8AC3E}">
        <p14:creationId xmlns:p14="http://schemas.microsoft.com/office/powerpoint/2010/main" val="26030241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C88A639-D31B-417C-9ABB-E27BF10D8E09}" type="datetimeFigureOut">
              <a:rPr lang="ru-RU" smtClean="0"/>
              <a:t>26.05.2020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F0D6A8B-A3AB-437C-8BF2-21FC95DCC23A}" type="slidenum">
              <a:rPr lang="ru-RU" smtClean="0"/>
              <a:t>‹#›</a:t>
            </a:fld>
            <a:endParaRPr lang="ru-RU"/>
          </a:p>
        </p:txBody>
      </p:sp>
    </p:spTree>
    <p:extLst>
      <p:ext uri="{BB962C8B-B14F-4D97-AF65-F5344CB8AC3E}">
        <p14:creationId xmlns:p14="http://schemas.microsoft.com/office/powerpoint/2010/main" val="20727629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1C88A639-D31B-417C-9ABB-E27BF10D8E09}" type="datetimeFigureOut">
              <a:rPr lang="ru-RU" smtClean="0"/>
              <a:t>26.05.2020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F0D6A8B-A3AB-437C-8BF2-21FC95DCC23A}" type="slidenum">
              <a:rPr lang="ru-RU" smtClean="0"/>
              <a:t>‹#›</a:t>
            </a:fld>
            <a:endParaRPr lang="ru-RU"/>
          </a:p>
        </p:txBody>
      </p:sp>
    </p:spTree>
    <p:extLst>
      <p:ext uri="{BB962C8B-B14F-4D97-AF65-F5344CB8AC3E}">
        <p14:creationId xmlns:p14="http://schemas.microsoft.com/office/powerpoint/2010/main" val="806293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1C88A639-D31B-417C-9ABB-E27BF10D8E09}" type="datetimeFigureOut">
              <a:rPr lang="ru-RU" smtClean="0"/>
              <a:t>26.05.2020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F0D6A8B-A3AB-437C-8BF2-21FC95DCC23A}" type="slidenum">
              <a:rPr lang="ru-RU" smtClean="0"/>
              <a:t>‹#›</a:t>
            </a:fld>
            <a:endParaRPr lang="ru-RU"/>
          </a:p>
        </p:txBody>
      </p:sp>
    </p:spTree>
    <p:extLst>
      <p:ext uri="{BB962C8B-B14F-4D97-AF65-F5344CB8AC3E}">
        <p14:creationId xmlns:p14="http://schemas.microsoft.com/office/powerpoint/2010/main" val="1102811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1C88A639-D31B-417C-9ABB-E27BF10D8E09}" type="datetimeFigureOut">
              <a:rPr lang="ru-RU" smtClean="0"/>
              <a:t>26.05.2020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9F0D6A8B-A3AB-437C-8BF2-21FC95DCC23A}" type="slidenum">
              <a:rPr lang="ru-RU" smtClean="0"/>
              <a:t>‹#›</a:t>
            </a:fld>
            <a:endParaRPr lang="ru-RU"/>
          </a:p>
        </p:txBody>
      </p:sp>
    </p:spTree>
    <p:extLst>
      <p:ext uri="{BB962C8B-B14F-4D97-AF65-F5344CB8AC3E}">
        <p14:creationId xmlns:p14="http://schemas.microsoft.com/office/powerpoint/2010/main" val="1867806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1C88A639-D31B-417C-9ABB-E27BF10D8E09}" type="datetimeFigureOut">
              <a:rPr lang="ru-RU" smtClean="0"/>
              <a:t>26.05.2020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9F0D6A8B-A3AB-437C-8BF2-21FC95DCC23A}" type="slidenum">
              <a:rPr lang="ru-RU" smtClean="0"/>
              <a:t>‹#›</a:t>
            </a:fld>
            <a:endParaRPr lang="ru-RU"/>
          </a:p>
        </p:txBody>
      </p:sp>
    </p:spTree>
    <p:extLst>
      <p:ext uri="{BB962C8B-B14F-4D97-AF65-F5344CB8AC3E}">
        <p14:creationId xmlns:p14="http://schemas.microsoft.com/office/powerpoint/2010/main" val="41134206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C88A639-D31B-417C-9ABB-E27BF10D8E09}" type="datetimeFigureOut">
              <a:rPr lang="ru-RU" smtClean="0"/>
              <a:t>26.05.2020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9F0D6A8B-A3AB-437C-8BF2-21FC95DCC23A}" type="slidenum">
              <a:rPr lang="ru-RU" smtClean="0"/>
              <a:t>‹#›</a:t>
            </a:fld>
            <a:endParaRPr lang="ru-RU"/>
          </a:p>
        </p:txBody>
      </p:sp>
    </p:spTree>
    <p:extLst>
      <p:ext uri="{BB962C8B-B14F-4D97-AF65-F5344CB8AC3E}">
        <p14:creationId xmlns:p14="http://schemas.microsoft.com/office/powerpoint/2010/main" val="1980587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C88A639-D31B-417C-9ABB-E27BF10D8E09}" type="datetimeFigureOut">
              <a:rPr lang="ru-RU" smtClean="0"/>
              <a:t>26.05.2020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F0D6A8B-A3AB-437C-8BF2-21FC95DCC23A}" type="slidenum">
              <a:rPr lang="ru-RU" smtClean="0"/>
              <a:t>‹#›</a:t>
            </a:fld>
            <a:endParaRPr lang="ru-RU"/>
          </a:p>
        </p:txBody>
      </p:sp>
    </p:spTree>
    <p:extLst>
      <p:ext uri="{BB962C8B-B14F-4D97-AF65-F5344CB8AC3E}">
        <p14:creationId xmlns:p14="http://schemas.microsoft.com/office/powerpoint/2010/main" val="2250995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C88A639-D31B-417C-9ABB-E27BF10D8E09}" type="datetimeFigureOut">
              <a:rPr lang="ru-RU" smtClean="0"/>
              <a:t>26.05.2020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F0D6A8B-A3AB-437C-8BF2-21FC95DCC23A}" type="slidenum">
              <a:rPr lang="ru-RU" smtClean="0"/>
              <a:t>‹#›</a:t>
            </a:fld>
            <a:endParaRPr lang="ru-RU"/>
          </a:p>
        </p:txBody>
      </p:sp>
    </p:spTree>
    <p:extLst>
      <p:ext uri="{BB962C8B-B14F-4D97-AF65-F5344CB8AC3E}">
        <p14:creationId xmlns:p14="http://schemas.microsoft.com/office/powerpoint/2010/main" val="35707935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88A639-D31B-417C-9ABB-E27BF10D8E09}" type="datetimeFigureOut">
              <a:rPr lang="ru-RU" smtClean="0"/>
              <a:t>26.05.2020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0D6A8B-A3AB-437C-8BF2-21FC95DCC23A}" type="slidenum">
              <a:rPr lang="ru-RU" smtClean="0"/>
              <a:t>‹#›</a:t>
            </a:fld>
            <a:endParaRPr lang="ru-RU"/>
          </a:p>
        </p:txBody>
      </p:sp>
    </p:spTree>
    <p:extLst>
      <p:ext uri="{BB962C8B-B14F-4D97-AF65-F5344CB8AC3E}">
        <p14:creationId xmlns:p14="http://schemas.microsoft.com/office/powerpoint/2010/main" val="19091342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31.png"/><Relationship Id="rId7" Type="http://schemas.openxmlformats.org/officeDocument/2006/relationships/image" Target="../media/image18.png"/><Relationship Id="rId12" Type="http://schemas.openxmlformats.org/officeDocument/2006/relationships/image" Target="../media/image28.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2.png"/><Relationship Id="rId11" Type="http://schemas.openxmlformats.org/officeDocument/2006/relationships/image" Target="../media/image26.png"/><Relationship Id="rId5" Type="http://schemas.openxmlformats.org/officeDocument/2006/relationships/image" Target="../media/image14.png"/><Relationship Id="rId10" Type="http://schemas.openxmlformats.org/officeDocument/2006/relationships/image" Target="../media/image24.png"/><Relationship Id="rId4" Type="http://schemas.openxmlformats.org/officeDocument/2006/relationships/image" Target="../media/image12.png"/><Relationship Id="rId9" Type="http://schemas.openxmlformats.org/officeDocument/2006/relationships/image" Target="../media/image34.png"/></Relationships>
</file>

<file path=ppt/slides/_rels/slide12.xml.rels><?xml version="1.0" encoding="UTF-8" standalone="yes"?>
<Relationships xmlns="http://schemas.openxmlformats.org/package/2006/relationships"><Relationship Id="rId8" Type="http://schemas.openxmlformats.org/officeDocument/2006/relationships/image" Target="../media/image41.emf"/><Relationship Id="rId3" Type="http://schemas.openxmlformats.org/officeDocument/2006/relationships/image" Target="../media/image36.emf"/><Relationship Id="rId7" Type="http://schemas.openxmlformats.org/officeDocument/2006/relationships/image" Target="../media/image40.emf"/><Relationship Id="rId12" Type="http://schemas.openxmlformats.org/officeDocument/2006/relationships/image" Target="../media/image45.emf"/><Relationship Id="rId2" Type="http://schemas.openxmlformats.org/officeDocument/2006/relationships/image" Target="../media/image35.emf"/><Relationship Id="rId1" Type="http://schemas.openxmlformats.org/officeDocument/2006/relationships/slideLayout" Target="../slideLayouts/slideLayout2.xml"/><Relationship Id="rId6" Type="http://schemas.openxmlformats.org/officeDocument/2006/relationships/image" Target="../media/image39.emf"/><Relationship Id="rId11" Type="http://schemas.openxmlformats.org/officeDocument/2006/relationships/image" Target="../media/image44.emf"/><Relationship Id="rId5" Type="http://schemas.openxmlformats.org/officeDocument/2006/relationships/image" Target="../media/image38.emf"/><Relationship Id="rId10" Type="http://schemas.openxmlformats.org/officeDocument/2006/relationships/image" Target="../media/image43.emf"/><Relationship Id="rId4" Type="http://schemas.openxmlformats.org/officeDocument/2006/relationships/image" Target="../media/image37.emf"/><Relationship Id="rId9" Type="http://schemas.openxmlformats.org/officeDocument/2006/relationships/image" Target="../media/image42.emf"/></Relationships>
</file>

<file path=ppt/slides/_rels/slide13.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8.emf"/><Relationship Id="rId7" Type="http://schemas.openxmlformats.org/officeDocument/2006/relationships/image" Target="../media/image12.png"/><Relationship Id="rId2" Type="http://schemas.openxmlformats.org/officeDocument/2006/relationships/image" Target="../media/image7.emf"/><Relationship Id="rId1" Type="http://schemas.openxmlformats.org/officeDocument/2006/relationships/slideLayout" Target="../slideLayouts/slideLayout2.xml"/><Relationship Id="rId6" Type="http://schemas.openxmlformats.org/officeDocument/2006/relationships/image" Target="../media/image11.emf"/><Relationship Id="rId5" Type="http://schemas.openxmlformats.org/officeDocument/2006/relationships/image" Target="../media/image10.emf"/><Relationship Id="rId4" Type="http://schemas.openxmlformats.org/officeDocument/2006/relationships/image" Target="../media/image9.emf"/></Relationships>
</file>

<file path=ppt/slides/_rels/slide7.xml.rels><?xml version="1.0" encoding="UTF-8" standalone="yes"?>
<Relationships xmlns="http://schemas.openxmlformats.org/package/2006/relationships"><Relationship Id="rId8" Type="http://schemas.openxmlformats.org/officeDocument/2006/relationships/image" Target="../media/image19.emf"/><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emf"/><Relationship Id="rId1" Type="http://schemas.openxmlformats.org/officeDocument/2006/relationships/slideLayout" Target="../slideLayouts/slideLayout2.xml"/><Relationship Id="rId6" Type="http://schemas.openxmlformats.org/officeDocument/2006/relationships/image" Target="../media/image17.emf"/><Relationship Id="rId5" Type="http://schemas.openxmlformats.org/officeDocument/2006/relationships/image" Target="../media/image16.emf"/><Relationship Id="rId4" Type="http://schemas.openxmlformats.org/officeDocument/2006/relationships/image" Target="../media/image15.emf"/><Relationship Id="rId9" Type="http://schemas.openxmlformats.org/officeDocument/2006/relationships/image" Target="../media/image20.png"/></Relationships>
</file>

<file path=ppt/slides/_rels/slide8.xml.rels><?xml version="1.0" encoding="UTF-8" standalone="yes"?>
<Relationships xmlns="http://schemas.openxmlformats.org/package/2006/relationships"><Relationship Id="rId8" Type="http://schemas.openxmlformats.org/officeDocument/2006/relationships/image" Target="../media/image27.emf"/><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emf"/><Relationship Id="rId1" Type="http://schemas.openxmlformats.org/officeDocument/2006/relationships/slideLayout" Target="../slideLayouts/slideLayout2.xml"/><Relationship Id="rId6" Type="http://schemas.openxmlformats.org/officeDocument/2006/relationships/image" Target="../media/image25.emf"/><Relationship Id="rId5" Type="http://schemas.openxmlformats.org/officeDocument/2006/relationships/image" Target="../media/image24.png"/><Relationship Id="rId4" Type="http://schemas.openxmlformats.org/officeDocument/2006/relationships/image" Target="../media/image23.emf"/><Relationship Id="rId9" Type="http://schemas.openxmlformats.org/officeDocument/2006/relationships/image" Target="../media/image28.png"/></Relationships>
</file>

<file path=ppt/slides/_rels/slide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9552" y="476672"/>
            <a:ext cx="7772400" cy="1470025"/>
          </a:xfrm>
        </p:spPr>
        <p:txBody>
          <a:bodyPr>
            <a:normAutofit fontScale="90000"/>
          </a:bodyPr>
          <a:lstStyle/>
          <a:p>
            <a:r>
              <a:rPr lang="de-DE" b="1" dirty="0" smtClean="0">
                <a:solidFill>
                  <a:srgbClr val="00B050"/>
                </a:solidFill>
              </a:rPr>
              <a:t>Wo kann man Wochenende verbringen</a:t>
            </a:r>
            <a:r>
              <a:rPr lang="en-US" b="1" dirty="0" smtClean="0">
                <a:solidFill>
                  <a:srgbClr val="00B050"/>
                </a:solidFill>
              </a:rPr>
              <a:t>?</a:t>
            </a:r>
            <a:endParaRPr lang="ru-RU" b="1" dirty="0">
              <a:solidFill>
                <a:srgbClr val="00B050"/>
              </a:solidFill>
            </a:endParaRPr>
          </a:p>
        </p:txBody>
      </p:sp>
      <p:sp>
        <p:nvSpPr>
          <p:cNvPr id="3" name="Подзаголовок 2"/>
          <p:cNvSpPr>
            <a:spLocks noGrp="1"/>
          </p:cNvSpPr>
          <p:nvPr>
            <p:ph type="subTitle" idx="1"/>
          </p:nvPr>
        </p:nvSpPr>
        <p:spPr/>
        <p:txBody>
          <a:bodyPr/>
          <a:lstStyle/>
          <a:p>
            <a:endParaRPr lang="ru-RU" dirty="0"/>
          </a:p>
        </p:txBody>
      </p:sp>
      <p:pic>
        <p:nvPicPr>
          <p:cNvPr id="9218" name="Picture 2" descr="C:\Users\1\Desktop\дети-играют-e141770374972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7028" y="2348880"/>
            <a:ext cx="6667500" cy="3495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908164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err="1" smtClean="0">
                <a:solidFill>
                  <a:srgbClr val="FF0000"/>
                </a:solidFill>
              </a:rPr>
              <a:t>Pr</a:t>
            </a:r>
            <a:r>
              <a:rPr lang="de-DE" b="1" dirty="0" err="1" smtClean="0">
                <a:solidFill>
                  <a:srgbClr val="FF0000"/>
                </a:solidFill>
              </a:rPr>
              <a:t>üft</a:t>
            </a:r>
            <a:r>
              <a:rPr lang="de-DE" b="1" dirty="0" smtClean="0">
                <a:solidFill>
                  <a:srgbClr val="FF0000"/>
                </a:solidFill>
              </a:rPr>
              <a:t> eure Antwort</a:t>
            </a:r>
            <a:r>
              <a:rPr lang="ru-RU" b="1" dirty="0" smtClean="0">
                <a:solidFill>
                  <a:srgbClr val="FF0000"/>
                </a:solidFill>
              </a:rPr>
              <a:t>!</a:t>
            </a:r>
            <a:endParaRPr lang="ru-RU" b="1" dirty="0">
              <a:solidFill>
                <a:srgbClr val="FF0000"/>
              </a:solidFill>
            </a:endParaRPr>
          </a:p>
        </p:txBody>
      </p:sp>
      <p:sp>
        <p:nvSpPr>
          <p:cNvPr id="3" name="Объект 2"/>
          <p:cNvSpPr>
            <a:spLocks noGrp="1"/>
          </p:cNvSpPr>
          <p:nvPr>
            <p:ph idx="1"/>
          </p:nvPr>
        </p:nvSpPr>
        <p:spPr/>
        <p:txBody>
          <a:bodyPr/>
          <a:lstStyle/>
          <a:p>
            <a:r>
              <a:rPr lang="en-US" b="1" i="1" dirty="0" smtClean="0"/>
              <a:t>Petra </a:t>
            </a:r>
            <a:r>
              <a:rPr lang="en-US" b="1" i="1" dirty="0" err="1" smtClean="0"/>
              <a:t>verbringt</a:t>
            </a:r>
            <a:r>
              <a:rPr lang="en-US" b="1" i="1" dirty="0" smtClean="0"/>
              <a:t> </a:t>
            </a:r>
            <a:r>
              <a:rPr lang="en-US" b="1" i="1" dirty="0" err="1" smtClean="0"/>
              <a:t>ihr</a:t>
            </a:r>
            <a:r>
              <a:rPr lang="en-US" b="1" i="1" dirty="0" smtClean="0"/>
              <a:t> </a:t>
            </a:r>
            <a:r>
              <a:rPr lang="en-US" b="1" i="1" dirty="0" err="1" smtClean="0"/>
              <a:t>Wochenende</a:t>
            </a:r>
            <a:r>
              <a:rPr lang="de-DE" b="1" i="1" dirty="0" smtClean="0"/>
              <a:t> </a:t>
            </a:r>
            <a:r>
              <a:rPr lang="de-DE" b="1" i="1" dirty="0"/>
              <a:t>auf dem Spielplatz oder </a:t>
            </a:r>
            <a:r>
              <a:rPr lang="de-DE" b="1" i="1" dirty="0" smtClean="0"/>
              <a:t>Sportplatz,</a:t>
            </a:r>
          </a:p>
          <a:p>
            <a:pPr marL="0" indent="0">
              <a:buNone/>
            </a:pPr>
            <a:r>
              <a:rPr lang="de-DE" b="1" i="1" dirty="0"/>
              <a:t> </a:t>
            </a:r>
            <a:r>
              <a:rPr lang="de-DE" b="1" i="1" dirty="0" smtClean="0"/>
              <a:t> </a:t>
            </a:r>
            <a:r>
              <a:rPr lang="en-US" b="1" i="1" dirty="0" smtClean="0"/>
              <a:t> a</a:t>
            </a:r>
            <a:r>
              <a:rPr lang="de-DE" b="1" i="1" dirty="0" smtClean="0"/>
              <a:t>m </a:t>
            </a:r>
            <a:r>
              <a:rPr lang="de-DE" b="1" i="1" dirty="0"/>
              <a:t>Fluss oder </a:t>
            </a:r>
            <a:r>
              <a:rPr lang="de-DE" b="1" i="1" dirty="0" smtClean="0"/>
              <a:t>See,</a:t>
            </a:r>
            <a:r>
              <a:rPr lang="de-DE" b="1" i="1" dirty="0"/>
              <a:t> auf dem </a:t>
            </a:r>
            <a:r>
              <a:rPr lang="de-DE" b="1" i="1" dirty="0" smtClean="0"/>
              <a:t>Bauernhof, </a:t>
            </a:r>
            <a:r>
              <a:rPr lang="de-DE" b="1" i="1" dirty="0"/>
              <a:t>zu </a:t>
            </a:r>
            <a:r>
              <a:rPr lang="de-DE" b="1" i="1" dirty="0" smtClean="0"/>
              <a:t>Hause</a:t>
            </a:r>
            <a:r>
              <a:rPr lang="de-DE" b="1" i="1" dirty="0"/>
              <a:t>.</a:t>
            </a:r>
            <a:r>
              <a:rPr lang="de-DE" b="1" i="1" dirty="0" smtClean="0"/>
              <a:t> </a:t>
            </a:r>
            <a:endParaRPr lang="ru-RU" b="1" i="1" dirty="0"/>
          </a:p>
        </p:txBody>
      </p:sp>
    </p:spTree>
    <p:extLst>
      <p:ext uri="{BB962C8B-B14F-4D97-AF65-F5344CB8AC3E}">
        <p14:creationId xmlns:p14="http://schemas.microsoft.com/office/powerpoint/2010/main" val="87408211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de-DE" b="1" dirty="0" smtClean="0">
                <a:solidFill>
                  <a:srgbClr val="FF0000"/>
                </a:solidFill>
              </a:rPr>
              <a:t>Macht Übungen</a:t>
            </a:r>
            <a:r>
              <a:rPr lang="ru-RU" b="1" dirty="0" smtClean="0">
                <a:solidFill>
                  <a:srgbClr val="FF0000"/>
                </a:solidFill>
              </a:rPr>
              <a:t>!</a:t>
            </a:r>
            <a:endParaRPr lang="ru-RU" b="1" dirty="0">
              <a:solidFill>
                <a:srgbClr val="FF0000"/>
              </a:solidFill>
            </a:endParaRPr>
          </a:p>
        </p:txBody>
      </p:sp>
      <p:sp>
        <p:nvSpPr>
          <p:cNvPr id="3" name="Объект 2"/>
          <p:cNvSpPr>
            <a:spLocks noGrp="1"/>
          </p:cNvSpPr>
          <p:nvPr>
            <p:ph idx="1"/>
          </p:nvPr>
        </p:nvSpPr>
        <p:spPr/>
        <p:txBody>
          <a:bodyPr/>
          <a:lstStyle/>
          <a:p>
            <a:r>
              <a:rPr lang="de-DE" b="1" dirty="0" smtClean="0">
                <a:solidFill>
                  <a:srgbClr val="00B0F0"/>
                </a:solidFill>
              </a:rPr>
              <a:t>Wo verbringen die Kinder Wochenende</a:t>
            </a:r>
            <a:r>
              <a:rPr lang="ru-RU" b="1" dirty="0" smtClean="0">
                <a:solidFill>
                  <a:srgbClr val="00B0F0"/>
                </a:solidFill>
              </a:rPr>
              <a:t>?</a:t>
            </a:r>
          </a:p>
          <a:p>
            <a:endParaRPr lang="ru-RU"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9" y="2803526"/>
            <a:ext cx="1440160" cy="93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8063" y="2700832"/>
            <a:ext cx="1593697" cy="1057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4008" y="2865220"/>
            <a:ext cx="1488010" cy="876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16216" y="3068960"/>
            <a:ext cx="1584176" cy="949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6"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1258" y="4161015"/>
            <a:ext cx="1416485" cy="961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7"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5816" y="4186802"/>
            <a:ext cx="1561760" cy="936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8" name="Picture 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932040" y="4195056"/>
            <a:ext cx="1368152" cy="818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9" name="Picture 9"/>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516217" y="4336217"/>
            <a:ext cx="1189719" cy="786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30" name="Picture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21658" y="5301208"/>
            <a:ext cx="1804142" cy="1219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31" name="Picture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791118" y="5360748"/>
            <a:ext cx="1800202" cy="1179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32" name="Picture 1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177583" y="5493359"/>
            <a:ext cx="1395309" cy="913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819633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additive="base">
                                        <p:cTn id="7" dur="500" fill="hold"/>
                                        <p:tgtEl>
                                          <p:spTgt spid="5122"/>
                                        </p:tgtEl>
                                        <p:attrNameLst>
                                          <p:attrName>ppt_x</p:attrName>
                                        </p:attrNameLst>
                                      </p:cBhvr>
                                      <p:tavLst>
                                        <p:tav tm="0">
                                          <p:val>
                                            <p:strVal val="#ppt_x"/>
                                          </p:val>
                                        </p:tav>
                                        <p:tav tm="100000">
                                          <p:val>
                                            <p:strVal val="#ppt_x"/>
                                          </p:val>
                                        </p:tav>
                                      </p:tavLst>
                                    </p:anim>
                                    <p:anim calcmode="lin" valueType="num">
                                      <p:cBhvr additive="base">
                                        <p:cTn id="8"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123"/>
                                        </p:tgtEl>
                                        <p:attrNameLst>
                                          <p:attrName>style.visibility</p:attrName>
                                        </p:attrNameLst>
                                      </p:cBhvr>
                                      <p:to>
                                        <p:strVal val="visible"/>
                                      </p:to>
                                    </p:set>
                                    <p:anim calcmode="lin" valueType="num">
                                      <p:cBhvr additive="base">
                                        <p:cTn id="13" dur="500" fill="hold"/>
                                        <p:tgtEl>
                                          <p:spTgt spid="5123"/>
                                        </p:tgtEl>
                                        <p:attrNameLst>
                                          <p:attrName>ppt_x</p:attrName>
                                        </p:attrNameLst>
                                      </p:cBhvr>
                                      <p:tavLst>
                                        <p:tav tm="0">
                                          <p:val>
                                            <p:strVal val="#ppt_x"/>
                                          </p:val>
                                        </p:tav>
                                        <p:tav tm="100000">
                                          <p:val>
                                            <p:strVal val="#ppt_x"/>
                                          </p:val>
                                        </p:tav>
                                      </p:tavLst>
                                    </p:anim>
                                    <p:anim calcmode="lin" valueType="num">
                                      <p:cBhvr additive="base">
                                        <p:cTn id="14" dur="500" fill="hold"/>
                                        <p:tgtEl>
                                          <p:spTgt spid="512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124"/>
                                        </p:tgtEl>
                                        <p:attrNameLst>
                                          <p:attrName>style.visibility</p:attrName>
                                        </p:attrNameLst>
                                      </p:cBhvr>
                                      <p:to>
                                        <p:strVal val="visible"/>
                                      </p:to>
                                    </p:set>
                                    <p:anim calcmode="lin" valueType="num">
                                      <p:cBhvr additive="base">
                                        <p:cTn id="19" dur="500" fill="hold"/>
                                        <p:tgtEl>
                                          <p:spTgt spid="5124"/>
                                        </p:tgtEl>
                                        <p:attrNameLst>
                                          <p:attrName>ppt_x</p:attrName>
                                        </p:attrNameLst>
                                      </p:cBhvr>
                                      <p:tavLst>
                                        <p:tav tm="0">
                                          <p:val>
                                            <p:strVal val="#ppt_x"/>
                                          </p:val>
                                        </p:tav>
                                        <p:tav tm="100000">
                                          <p:val>
                                            <p:strVal val="#ppt_x"/>
                                          </p:val>
                                        </p:tav>
                                      </p:tavLst>
                                    </p:anim>
                                    <p:anim calcmode="lin" valueType="num">
                                      <p:cBhvr additive="base">
                                        <p:cTn id="20" dur="500" fill="hold"/>
                                        <p:tgtEl>
                                          <p:spTgt spid="512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125"/>
                                        </p:tgtEl>
                                        <p:attrNameLst>
                                          <p:attrName>style.visibility</p:attrName>
                                        </p:attrNameLst>
                                      </p:cBhvr>
                                      <p:to>
                                        <p:strVal val="visible"/>
                                      </p:to>
                                    </p:set>
                                    <p:anim calcmode="lin" valueType="num">
                                      <p:cBhvr additive="base">
                                        <p:cTn id="25" dur="500" fill="hold"/>
                                        <p:tgtEl>
                                          <p:spTgt spid="5125"/>
                                        </p:tgtEl>
                                        <p:attrNameLst>
                                          <p:attrName>ppt_x</p:attrName>
                                        </p:attrNameLst>
                                      </p:cBhvr>
                                      <p:tavLst>
                                        <p:tav tm="0">
                                          <p:val>
                                            <p:strVal val="#ppt_x"/>
                                          </p:val>
                                        </p:tav>
                                        <p:tav tm="100000">
                                          <p:val>
                                            <p:strVal val="#ppt_x"/>
                                          </p:val>
                                        </p:tav>
                                      </p:tavLst>
                                    </p:anim>
                                    <p:anim calcmode="lin" valueType="num">
                                      <p:cBhvr additive="base">
                                        <p:cTn id="26" dur="500" fill="hold"/>
                                        <p:tgtEl>
                                          <p:spTgt spid="512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126"/>
                                        </p:tgtEl>
                                        <p:attrNameLst>
                                          <p:attrName>style.visibility</p:attrName>
                                        </p:attrNameLst>
                                      </p:cBhvr>
                                      <p:to>
                                        <p:strVal val="visible"/>
                                      </p:to>
                                    </p:set>
                                    <p:anim calcmode="lin" valueType="num">
                                      <p:cBhvr additive="base">
                                        <p:cTn id="31" dur="500" fill="hold"/>
                                        <p:tgtEl>
                                          <p:spTgt spid="5126"/>
                                        </p:tgtEl>
                                        <p:attrNameLst>
                                          <p:attrName>ppt_x</p:attrName>
                                        </p:attrNameLst>
                                      </p:cBhvr>
                                      <p:tavLst>
                                        <p:tav tm="0">
                                          <p:val>
                                            <p:strVal val="#ppt_x"/>
                                          </p:val>
                                        </p:tav>
                                        <p:tav tm="100000">
                                          <p:val>
                                            <p:strVal val="#ppt_x"/>
                                          </p:val>
                                        </p:tav>
                                      </p:tavLst>
                                    </p:anim>
                                    <p:anim calcmode="lin" valueType="num">
                                      <p:cBhvr additive="base">
                                        <p:cTn id="32" dur="500" fill="hold"/>
                                        <p:tgtEl>
                                          <p:spTgt spid="512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127"/>
                                        </p:tgtEl>
                                        <p:attrNameLst>
                                          <p:attrName>style.visibility</p:attrName>
                                        </p:attrNameLst>
                                      </p:cBhvr>
                                      <p:to>
                                        <p:strVal val="visible"/>
                                      </p:to>
                                    </p:set>
                                    <p:anim calcmode="lin" valueType="num">
                                      <p:cBhvr additive="base">
                                        <p:cTn id="37" dur="500" fill="hold"/>
                                        <p:tgtEl>
                                          <p:spTgt spid="5127"/>
                                        </p:tgtEl>
                                        <p:attrNameLst>
                                          <p:attrName>ppt_x</p:attrName>
                                        </p:attrNameLst>
                                      </p:cBhvr>
                                      <p:tavLst>
                                        <p:tav tm="0">
                                          <p:val>
                                            <p:strVal val="#ppt_x"/>
                                          </p:val>
                                        </p:tav>
                                        <p:tav tm="100000">
                                          <p:val>
                                            <p:strVal val="#ppt_x"/>
                                          </p:val>
                                        </p:tav>
                                      </p:tavLst>
                                    </p:anim>
                                    <p:anim calcmode="lin" valueType="num">
                                      <p:cBhvr additive="base">
                                        <p:cTn id="38" dur="500" fill="hold"/>
                                        <p:tgtEl>
                                          <p:spTgt spid="512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128"/>
                                        </p:tgtEl>
                                        <p:attrNameLst>
                                          <p:attrName>style.visibility</p:attrName>
                                        </p:attrNameLst>
                                      </p:cBhvr>
                                      <p:to>
                                        <p:strVal val="visible"/>
                                      </p:to>
                                    </p:set>
                                    <p:anim calcmode="lin" valueType="num">
                                      <p:cBhvr additive="base">
                                        <p:cTn id="43" dur="500" fill="hold"/>
                                        <p:tgtEl>
                                          <p:spTgt spid="5128"/>
                                        </p:tgtEl>
                                        <p:attrNameLst>
                                          <p:attrName>ppt_x</p:attrName>
                                        </p:attrNameLst>
                                      </p:cBhvr>
                                      <p:tavLst>
                                        <p:tav tm="0">
                                          <p:val>
                                            <p:strVal val="#ppt_x"/>
                                          </p:val>
                                        </p:tav>
                                        <p:tav tm="100000">
                                          <p:val>
                                            <p:strVal val="#ppt_x"/>
                                          </p:val>
                                        </p:tav>
                                      </p:tavLst>
                                    </p:anim>
                                    <p:anim calcmode="lin" valueType="num">
                                      <p:cBhvr additive="base">
                                        <p:cTn id="44" dur="500" fill="hold"/>
                                        <p:tgtEl>
                                          <p:spTgt spid="512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5129"/>
                                        </p:tgtEl>
                                        <p:attrNameLst>
                                          <p:attrName>style.visibility</p:attrName>
                                        </p:attrNameLst>
                                      </p:cBhvr>
                                      <p:to>
                                        <p:strVal val="visible"/>
                                      </p:to>
                                    </p:set>
                                    <p:anim calcmode="lin" valueType="num">
                                      <p:cBhvr additive="base">
                                        <p:cTn id="49" dur="500" fill="hold"/>
                                        <p:tgtEl>
                                          <p:spTgt spid="5129"/>
                                        </p:tgtEl>
                                        <p:attrNameLst>
                                          <p:attrName>ppt_x</p:attrName>
                                        </p:attrNameLst>
                                      </p:cBhvr>
                                      <p:tavLst>
                                        <p:tav tm="0">
                                          <p:val>
                                            <p:strVal val="#ppt_x"/>
                                          </p:val>
                                        </p:tav>
                                        <p:tav tm="100000">
                                          <p:val>
                                            <p:strVal val="#ppt_x"/>
                                          </p:val>
                                        </p:tav>
                                      </p:tavLst>
                                    </p:anim>
                                    <p:anim calcmode="lin" valueType="num">
                                      <p:cBhvr additive="base">
                                        <p:cTn id="50" dur="500" fill="hold"/>
                                        <p:tgtEl>
                                          <p:spTgt spid="5129"/>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5130"/>
                                        </p:tgtEl>
                                        <p:attrNameLst>
                                          <p:attrName>style.visibility</p:attrName>
                                        </p:attrNameLst>
                                      </p:cBhvr>
                                      <p:to>
                                        <p:strVal val="visible"/>
                                      </p:to>
                                    </p:set>
                                    <p:anim calcmode="lin" valueType="num">
                                      <p:cBhvr additive="base">
                                        <p:cTn id="55" dur="500" fill="hold"/>
                                        <p:tgtEl>
                                          <p:spTgt spid="5130"/>
                                        </p:tgtEl>
                                        <p:attrNameLst>
                                          <p:attrName>ppt_x</p:attrName>
                                        </p:attrNameLst>
                                      </p:cBhvr>
                                      <p:tavLst>
                                        <p:tav tm="0">
                                          <p:val>
                                            <p:strVal val="#ppt_x"/>
                                          </p:val>
                                        </p:tav>
                                        <p:tav tm="100000">
                                          <p:val>
                                            <p:strVal val="#ppt_x"/>
                                          </p:val>
                                        </p:tav>
                                      </p:tavLst>
                                    </p:anim>
                                    <p:anim calcmode="lin" valueType="num">
                                      <p:cBhvr additive="base">
                                        <p:cTn id="56" dur="500" fill="hold"/>
                                        <p:tgtEl>
                                          <p:spTgt spid="5130"/>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5131"/>
                                        </p:tgtEl>
                                        <p:attrNameLst>
                                          <p:attrName>style.visibility</p:attrName>
                                        </p:attrNameLst>
                                      </p:cBhvr>
                                      <p:to>
                                        <p:strVal val="visible"/>
                                      </p:to>
                                    </p:set>
                                    <p:anim calcmode="lin" valueType="num">
                                      <p:cBhvr additive="base">
                                        <p:cTn id="61" dur="500" fill="hold"/>
                                        <p:tgtEl>
                                          <p:spTgt spid="5131"/>
                                        </p:tgtEl>
                                        <p:attrNameLst>
                                          <p:attrName>ppt_x</p:attrName>
                                        </p:attrNameLst>
                                      </p:cBhvr>
                                      <p:tavLst>
                                        <p:tav tm="0">
                                          <p:val>
                                            <p:strVal val="#ppt_x"/>
                                          </p:val>
                                        </p:tav>
                                        <p:tav tm="100000">
                                          <p:val>
                                            <p:strVal val="#ppt_x"/>
                                          </p:val>
                                        </p:tav>
                                      </p:tavLst>
                                    </p:anim>
                                    <p:anim calcmode="lin" valueType="num">
                                      <p:cBhvr additive="base">
                                        <p:cTn id="62" dur="500" fill="hold"/>
                                        <p:tgtEl>
                                          <p:spTgt spid="5131"/>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5132"/>
                                        </p:tgtEl>
                                        <p:attrNameLst>
                                          <p:attrName>style.visibility</p:attrName>
                                        </p:attrNameLst>
                                      </p:cBhvr>
                                      <p:to>
                                        <p:strVal val="visible"/>
                                      </p:to>
                                    </p:set>
                                    <p:anim calcmode="lin" valueType="num">
                                      <p:cBhvr additive="base">
                                        <p:cTn id="67" dur="500" fill="hold"/>
                                        <p:tgtEl>
                                          <p:spTgt spid="5132"/>
                                        </p:tgtEl>
                                        <p:attrNameLst>
                                          <p:attrName>ppt_x</p:attrName>
                                        </p:attrNameLst>
                                      </p:cBhvr>
                                      <p:tavLst>
                                        <p:tav tm="0">
                                          <p:val>
                                            <p:strVal val="#ppt_x"/>
                                          </p:val>
                                        </p:tav>
                                        <p:tav tm="100000">
                                          <p:val>
                                            <p:strVal val="#ppt_x"/>
                                          </p:val>
                                        </p:tav>
                                      </p:tavLst>
                                    </p:anim>
                                    <p:anim calcmode="lin" valueType="num">
                                      <p:cBhvr additive="base">
                                        <p:cTn id="68" dur="500" fill="hold"/>
                                        <p:tgtEl>
                                          <p:spTgt spid="51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de-DE" b="1" dirty="0" smtClean="0">
                <a:solidFill>
                  <a:srgbClr val="00B050"/>
                </a:solidFill>
              </a:rPr>
              <a:t>Prüfen wir</a:t>
            </a:r>
            <a:r>
              <a:rPr lang="ru-RU" b="1" dirty="0" smtClean="0">
                <a:solidFill>
                  <a:srgbClr val="00B050"/>
                </a:solidFill>
              </a:rPr>
              <a:t>!</a:t>
            </a:r>
            <a:endParaRPr lang="ru-RU" b="1" dirty="0">
              <a:solidFill>
                <a:srgbClr val="00B050"/>
              </a:solidFill>
            </a:endParaRPr>
          </a:p>
        </p:txBody>
      </p:sp>
      <p:sp>
        <p:nvSpPr>
          <p:cNvPr id="3" name="Объект 2"/>
          <p:cNvSpPr>
            <a:spLocks noGrp="1"/>
          </p:cNvSpPr>
          <p:nvPr>
            <p:ph idx="1"/>
          </p:nvPr>
        </p:nvSpPr>
        <p:spPr/>
        <p:txBody>
          <a:bodyPr>
            <a:normAutofit fontScale="77500" lnSpcReduction="20000"/>
          </a:bodyPr>
          <a:lstStyle/>
          <a:p>
            <a:r>
              <a:rPr lang="de-DE" dirty="0" smtClean="0"/>
              <a:t>1</a:t>
            </a:r>
          </a:p>
          <a:p>
            <a:r>
              <a:rPr lang="de-DE" dirty="0" smtClean="0"/>
              <a:t>2</a:t>
            </a:r>
          </a:p>
          <a:p>
            <a:r>
              <a:rPr lang="de-DE" dirty="0" smtClean="0"/>
              <a:t>3</a:t>
            </a:r>
          </a:p>
          <a:p>
            <a:r>
              <a:rPr lang="de-DE" dirty="0" smtClean="0"/>
              <a:t>4</a:t>
            </a:r>
          </a:p>
          <a:p>
            <a:r>
              <a:rPr lang="de-DE" dirty="0" smtClean="0"/>
              <a:t>5</a:t>
            </a:r>
          </a:p>
          <a:p>
            <a:r>
              <a:rPr lang="de-DE" dirty="0" smtClean="0"/>
              <a:t>6</a:t>
            </a:r>
          </a:p>
          <a:p>
            <a:r>
              <a:rPr lang="de-DE" dirty="0" smtClean="0"/>
              <a:t>7</a:t>
            </a:r>
          </a:p>
          <a:p>
            <a:r>
              <a:rPr lang="de-DE" dirty="0" smtClean="0"/>
              <a:t>8</a:t>
            </a:r>
          </a:p>
          <a:p>
            <a:r>
              <a:rPr lang="de-DE" dirty="0" smtClean="0"/>
              <a:t>9</a:t>
            </a:r>
          </a:p>
          <a:p>
            <a:r>
              <a:rPr lang="de-DE" dirty="0" smtClean="0"/>
              <a:t>10</a:t>
            </a:r>
          </a:p>
          <a:p>
            <a:r>
              <a:rPr lang="de-DE" dirty="0" smtClean="0"/>
              <a:t>11 </a:t>
            </a:r>
            <a:endParaRPr lang="ru-RU" dirty="0"/>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700808"/>
            <a:ext cx="5940425" cy="395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9617" y="2143792"/>
            <a:ext cx="5940425" cy="204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3828" y="2462510"/>
            <a:ext cx="5940425" cy="204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43828" y="2852936"/>
            <a:ext cx="5940425" cy="204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29616" y="3243407"/>
            <a:ext cx="5940425" cy="204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2"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14273" y="3645024"/>
            <a:ext cx="5940425" cy="204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3"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87624" y="4011576"/>
            <a:ext cx="5940425" cy="204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4"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78893" y="4365104"/>
            <a:ext cx="5940425" cy="204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5" name="Picture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43828" y="4725144"/>
            <a:ext cx="5940425" cy="204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6" name="Picture 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358573" y="5085184"/>
            <a:ext cx="5940425" cy="204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7" name="Picture 1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367670" y="5517232"/>
            <a:ext cx="5940425" cy="204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904472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7"/>
                                        </p:tgtEl>
                                        <p:attrNameLst>
                                          <p:attrName>style.visibility</p:attrName>
                                        </p:attrNameLst>
                                      </p:cBhvr>
                                      <p:to>
                                        <p:strVal val="visible"/>
                                      </p:to>
                                    </p:set>
                                    <p:anim calcmode="lin" valueType="num">
                                      <p:cBhvr additive="base">
                                        <p:cTn id="7" dur="500" fill="hold"/>
                                        <p:tgtEl>
                                          <p:spTgt spid="6147"/>
                                        </p:tgtEl>
                                        <p:attrNameLst>
                                          <p:attrName>ppt_x</p:attrName>
                                        </p:attrNameLst>
                                      </p:cBhvr>
                                      <p:tavLst>
                                        <p:tav tm="0">
                                          <p:val>
                                            <p:strVal val="#ppt_x"/>
                                          </p:val>
                                        </p:tav>
                                        <p:tav tm="100000">
                                          <p:val>
                                            <p:strVal val="#ppt_x"/>
                                          </p:val>
                                        </p:tav>
                                      </p:tavLst>
                                    </p:anim>
                                    <p:anim calcmode="lin" valueType="num">
                                      <p:cBhvr additive="base">
                                        <p:cTn id="8" dur="500" fill="hold"/>
                                        <p:tgtEl>
                                          <p:spTgt spid="614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148"/>
                                        </p:tgtEl>
                                        <p:attrNameLst>
                                          <p:attrName>style.visibility</p:attrName>
                                        </p:attrNameLst>
                                      </p:cBhvr>
                                      <p:to>
                                        <p:strVal val="visible"/>
                                      </p:to>
                                    </p:set>
                                    <p:anim calcmode="lin" valueType="num">
                                      <p:cBhvr additive="base">
                                        <p:cTn id="13" dur="500" fill="hold"/>
                                        <p:tgtEl>
                                          <p:spTgt spid="6148"/>
                                        </p:tgtEl>
                                        <p:attrNameLst>
                                          <p:attrName>ppt_x</p:attrName>
                                        </p:attrNameLst>
                                      </p:cBhvr>
                                      <p:tavLst>
                                        <p:tav tm="0">
                                          <p:val>
                                            <p:strVal val="#ppt_x"/>
                                          </p:val>
                                        </p:tav>
                                        <p:tav tm="100000">
                                          <p:val>
                                            <p:strVal val="#ppt_x"/>
                                          </p:val>
                                        </p:tav>
                                      </p:tavLst>
                                    </p:anim>
                                    <p:anim calcmode="lin" valueType="num">
                                      <p:cBhvr additive="base">
                                        <p:cTn id="14" dur="500" fill="hold"/>
                                        <p:tgtEl>
                                          <p:spTgt spid="614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149"/>
                                        </p:tgtEl>
                                        <p:attrNameLst>
                                          <p:attrName>style.visibility</p:attrName>
                                        </p:attrNameLst>
                                      </p:cBhvr>
                                      <p:to>
                                        <p:strVal val="visible"/>
                                      </p:to>
                                    </p:set>
                                    <p:anim calcmode="lin" valueType="num">
                                      <p:cBhvr additive="base">
                                        <p:cTn id="19" dur="500" fill="hold"/>
                                        <p:tgtEl>
                                          <p:spTgt spid="6149"/>
                                        </p:tgtEl>
                                        <p:attrNameLst>
                                          <p:attrName>ppt_x</p:attrName>
                                        </p:attrNameLst>
                                      </p:cBhvr>
                                      <p:tavLst>
                                        <p:tav tm="0">
                                          <p:val>
                                            <p:strVal val="#ppt_x"/>
                                          </p:val>
                                        </p:tav>
                                        <p:tav tm="100000">
                                          <p:val>
                                            <p:strVal val="#ppt_x"/>
                                          </p:val>
                                        </p:tav>
                                      </p:tavLst>
                                    </p:anim>
                                    <p:anim calcmode="lin" valueType="num">
                                      <p:cBhvr additive="base">
                                        <p:cTn id="20" dur="500" fill="hold"/>
                                        <p:tgtEl>
                                          <p:spTgt spid="614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150"/>
                                        </p:tgtEl>
                                        <p:attrNameLst>
                                          <p:attrName>style.visibility</p:attrName>
                                        </p:attrNameLst>
                                      </p:cBhvr>
                                      <p:to>
                                        <p:strVal val="visible"/>
                                      </p:to>
                                    </p:set>
                                    <p:anim calcmode="lin" valueType="num">
                                      <p:cBhvr additive="base">
                                        <p:cTn id="25" dur="500" fill="hold"/>
                                        <p:tgtEl>
                                          <p:spTgt spid="6150"/>
                                        </p:tgtEl>
                                        <p:attrNameLst>
                                          <p:attrName>ppt_x</p:attrName>
                                        </p:attrNameLst>
                                      </p:cBhvr>
                                      <p:tavLst>
                                        <p:tav tm="0">
                                          <p:val>
                                            <p:strVal val="#ppt_x"/>
                                          </p:val>
                                        </p:tav>
                                        <p:tav tm="100000">
                                          <p:val>
                                            <p:strVal val="#ppt_x"/>
                                          </p:val>
                                        </p:tav>
                                      </p:tavLst>
                                    </p:anim>
                                    <p:anim calcmode="lin" valueType="num">
                                      <p:cBhvr additive="base">
                                        <p:cTn id="26" dur="500" fill="hold"/>
                                        <p:tgtEl>
                                          <p:spTgt spid="615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151"/>
                                        </p:tgtEl>
                                        <p:attrNameLst>
                                          <p:attrName>style.visibility</p:attrName>
                                        </p:attrNameLst>
                                      </p:cBhvr>
                                      <p:to>
                                        <p:strVal val="visible"/>
                                      </p:to>
                                    </p:set>
                                    <p:anim calcmode="lin" valueType="num">
                                      <p:cBhvr additive="base">
                                        <p:cTn id="31" dur="500" fill="hold"/>
                                        <p:tgtEl>
                                          <p:spTgt spid="6151"/>
                                        </p:tgtEl>
                                        <p:attrNameLst>
                                          <p:attrName>ppt_x</p:attrName>
                                        </p:attrNameLst>
                                      </p:cBhvr>
                                      <p:tavLst>
                                        <p:tav tm="0">
                                          <p:val>
                                            <p:strVal val="#ppt_x"/>
                                          </p:val>
                                        </p:tav>
                                        <p:tav tm="100000">
                                          <p:val>
                                            <p:strVal val="#ppt_x"/>
                                          </p:val>
                                        </p:tav>
                                      </p:tavLst>
                                    </p:anim>
                                    <p:anim calcmode="lin" valueType="num">
                                      <p:cBhvr additive="base">
                                        <p:cTn id="32" dur="500" fill="hold"/>
                                        <p:tgtEl>
                                          <p:spTgt spid="615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152"/>
                                        </p:tgtEl>
                                        <p:attrNameLst>
                                          <p:attrName>style.visibility</p:attrName>
                                        </p:attrNameLst>
                                      </p:cBhvr>
                                      <p:to>
                                        <p:strVal val="visible"/>
                                      </p:to>
                                    </p:set>
                                    <p:anim calcmode="lin" valueType="num">
                                      <p:cBhvr additive="base">
                                        <p:cTn id="37" dur="500" fill="hold"/>
                                        <p:tgtEl>
                                          <p:spTgt spid="6152"/>
                                        </p:tgtEl>
                                        <p:attrNameLst>
                                          <p:attrName>ppt_x</p:attrName>
                                        </p:attrNameLst>
                                      </p:cBhvr>
                                      <p:tavLst>
                                        <p:tav tm="0">
                                          <p:val>
                                            <p:strVal val="#ppt_x"/>
                                          </p:val>
                                        </p:tav>
                                        <p:tav tm="100000">
                                          <p:val>
                                            <p:strVal val="#ppt_x"/>
                                          </p:val>
                                        </p:tav>
                                      </p:tavLst>
                                    </p:anim>
                                    <p:anim calcmode="lin" valueType="num">
                                      <p:cBhvr additive="base">
                                        <p:cTn id="38" dur="500" fill="hold"/>
                                        <p:tgtEl>
                                          <p:spTgt spid="615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153"/>
                                        </p:tgtEl>
                                        <p:attrNameLst>
                                          <p:attrName>style.visibility</p:attrName>
                                        </p:attrNameLst>
                                      </p:cBhvr>
                                      <p:to>
                                        <p:strVal val="visible"/>
                                      </p:to>
                                    </p:set>
                                    <p:anim calcmode="lin" valueType="num">
                                      <p:cBhvr additive="base">
                                        <p:cTn id="43" dur="500" fill="hold"/>
                                        <p:tgtEl>
                                          <p:spTgt spid="6153"/>
                                        </p:tgtEl>
                                        <p:attrNameLst>
                                          <p:attrName>ppt_x</p:attrName>
                                        </p:attrNameLst>
                                      </p:cBhvr>
                                      <p:tavLst>
                                        <p:tav tm="0">
                                          <p:val>
                                            <p:strVal val="#ppt_x"/>
                                          </p:val>
                                        </p:tav>
                                        <p:tav tm="100000">
                                          <p:val>
                                            <p:strVal val="#ppt_x"/>
                                          </p:val>
                                        </p:tav>
                                      </p:tavLst>
                                    </p:anim>
                                    <p:anim calcmode="lin" valueType="num">
                                      <p:cBhvr additive="base">
                                        <p:cTn id="44" dur="500" fill="hold"/>
                                        <p:tgtEl>
                                          <p:spTgt spid="615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6154"/>
                                        </p:tgtEl>
                                        <p:attrNameLst>
                                          <p:attrName>style.visibility</p:attrName>
                                        </p:attrNameLst>
                                      </p:cBhvr>
                                      <p:to>
                                        <p:strVal val="visible"/>
                                      </p:to>
                                    </p:set>
                                    <p:anim calcmode="lin" valueType="num">
                                      <p:cBhvr additive="base">
                                        <p:cTn id="49" dur="500" fill="hold"/>
                                        <p:tgtEl>
                                          <p:spTgt spid="6154"/>
                                        </p:tgtEl>
                                        <p:attrNameLst>
                                          <p:attrName>ppt_x</p:attrName>
                                        </p:attrNameLst>
                                      </p:cBhvr>
                                      <p:tavLst>
                                        <p:tav tm="0">
                                          <p:val>
                                            <p:strVal val="#ppt_x"/>
                                          </p:val>
                                        </p:tav>
                                        <p:tav tm="100000">
                                          <p:val>
                                            <p:strVal val="#ppt_x"/>
                                          </p:val>
                                        </p:tav>
                                      </p:tavLst>
                                    </p:anim>
                                    <p:anim calcmode="lin" valueType="num">
                                      <p:cBhvr additive="base">
                                        <p:cTn id="50" dur="500" fill="hold"/>
                                        <p:tgtEl>
                                          <p:spTgt spid="6154"/>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6155"/>
                                        </p:tgtEl>
                                        <p:attrNameLst>
                                          <p:attrName>style.visibility</p:attrName>
                                        </p:attrNameLst>
                                      </p:cBhvr>
                                      <p:to>
                                        <p:strVal val="visible"/>
                                      </p:to>
                                    </p:set>
                                    <p:anim calcmode="lin" valueType="num">
                                      <p:cBhvr additive="base">
                                        <p:cTn id="55" dur="500" fill="hold"/>
                                        <p:tgtEl>
                                          <p:spTgt spid="6155"/>
                                        </p:tgtEl>
                                        <p:attrNameLst>
                                          <p:attrName>ppt_x</p:attrName>
                                        </p:attrNameLst>
                                      </p:cBhvr>
                                      <p:tavLst>
                                        <p:tav tm="0">
                                          <p:val>
                                            <p:strVal val="#ppt_x"/>
                                          </p:val>
                                        </p:tav>
                                        <p:tav tm="100000">
                                          <p:val>
                                            <p:strVal val="#ppt_x"/>
                                          </p:val>
                                        </p:tav>
                                      </p:tavLst>
                                    </p:anim>
                                    <p:anim calcmode="lin" valueType="num">
                                      <p:cBhvr additive="base">
                                        <p:cTn id="56" dur="500" fill="hold"/>
                                        <p:tgtEl>
                                          <p:spTgt spid="6155"/>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6156"/>
                                        </p:tgtEl>
                                        <p:attrNameLst>
                                          <p:attrName>style.visibility</p:attrName>
                                        </p:attrNameLst>
                                      </p:cBhvr>
                                      <p:to>
                                        <p:strVal val="visible"/>
                                      </p:to>
                                    </p:set>
                                    <p:anim calcmode="lin" valueType="num">
                                      <p:cBhvr additive="base">
                                        <p:cTn id="61" dur="500" fill="hold"/>
                                        <p:tgtEl>
                                          <p:spTgt spid="6156"/>
                                        </p:tgtEl>
                                        <p:attrNameLst>
                                          <p:attrName>ppt_x</p:attrName>
                                        </p:attrNameLst>
                                      </p:cBhvr>
                                      <p:tavLst>
                                        <p:tav tm="0">
                                          <p:val>
                                            <p:strVal val="#ppt_x"/>
                                          </p:val>
                                        </p:tav>
                                        <p:tav tm="100000">
                                          <p:val>
                                            <p:strVal val="#ppt_x"/>
                                          </p:val>
                                        </p:tav>
                                      </p:tavLst>
                                    </p:anim>
                                    <p:anim calcmode="lin" valueType="num">
                                      <p:cBhvr additive="base">
                                        <p:cTn id="62" dur="500" fill="hold"/>
                                        <p:tgtEl>
                                          <p:spTgt spid="6156"/>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6157"/>
                                        </p:tgtEl>
                                        <p:attrNameLst>
                                          <p:attrName>style.visibility</p:attrName>
                                        </p:attrNameLst>
                                      </p:cBhvr>
                                      <p:to>
                                        <p:strVal val="visible"/>
                                      </p:to>
                                    </p:set>
                                    <p:anim calcmode="lin" valueType="num">
                                      <p:cBhvr additive="base">
                                        <p:cTn id="67" dur="500" fill="hold"/>
                                        <p:tgtEl>
                                          <p:spTgt spid="6157"/>
                                        </p:tgtEl>
                                        <p:attrNameLst>
                                          <p:attrName>ppt_x</p:attrName>
                                        </p:attrNameLst>
                                      </p:cBhvr>
                                      <p:tavLst>
                                        <p:tav tm="0">
                                          <p:val>
                                            <p:strVal val="#ppt_x"/>
                                          </p:val>
                                        </p:tav>
                                        <p:tav tm="100000">
                                          <p:val>
                                            <p:strVal val="#ppt_x"/>
                                          </p:val>
                                        </p:tav>
                                      </p:tavLst>
                                    </p:anim>
                                    <p:anim calcmode="lin" valueType="num">
                                      <p:cBhvr additive="base">
                                        <p:cTn id="68" dur="500" fill="hold"/>
                                        <p:tgtEl>
                                          <p:spTgt spid="61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de-DE" b="1" dirty="0" smtClean="0">
                <a:solidFill>
                  <a:srgbClr val="FF0000"/>
                </a:solidFill>
              </a:rPr>
              <a:t>Ergänzt den Dialog</a:t>
            </a:r>
            <a:endParaRPr lang="ru-RU" b="1" dirty="0">
              <a:solidFill>
                <a:srgbClr val="FF0000"/>
              </a:solidFill>
            </a:endParaRPr>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5526" y="1772816"/>
            <a:ext cx="9098014" cy="4248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972549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de-DE" b="1" dirty="0" smtClean="0">
                <a:solidFill>
                  <a:srgbClr val="00B050"/>
                </a:solidFill>
              </a:rPr>
              <a:t>Prüfen wir</a:t>
            </a:r>
            <a:r>
              <a:rPr lang="ru-RU" b="1" dirty="0" smtClean="0">
                <a:solidFill>
                  <a:srgbClr val="00B050"/>
                </a:solidFill>
              </a:rPr>
              <a:t>!</a:t>
            </a:r>
            <a:endParaRPr lang="ru-RU" b="1" dirty="0">
              <a:solidFill>
                <a:srgbClr val="00B050"/>
              </a:solidFill>
            </a:endParaRPr>
          </a:p>
        </p:txBody>
      </p:sp>
      <p:sp>
        <p:nvSpPr>
          <p:cNvPr id="3" name="Объект 2"/>
          <p:cNvSpPr>
            <a:spLocks noGrp="1"/>
          </p:cNvSpPr>
          <p:nvPr>
            <p:ph idx="1"/>
          </p:nvPr>
        </p:nvSpPr>
        <p:spPr/>
        <p:txBody>
          <a:bodyPr/>
          <a:lstStyle/>
          <a:p>
            <a:r>
              <a:rPr lang="de-DE" dirty="0" smtClean="0"/>
              <a:t>Wo </a:t>
            </a:r>
            <a:r>
              <a:rPr lang="de-DE" dirty="0" smtClean="0">
                <a:solidFill>
                  <a:srgbClr val="FF0000"/>
                </a:solidFill>
              </a:rPr>
              <a:t>verbringst</a:t>
            </a:r>
            <a:r>
              <a:rPr lang="de-DE" dirty="0" smtClean="0"/>
              <a:t> du dein </a:t>
            </a:r>
            <a:r>
              <a:rPr lang="de-DE" dirty="0" smtClean="0">
                <a:solidFill>
                  <a:srgbClr val="FF0000"/>
                </a:solidFill>
              </a:rPr>
              <a:t>Wochenende</a:t>
            </a:r>
            <a:r>
              <a:rPr lang="ru-RU" dirty="0" smtClean="0"/>
              <a:t>?</a:t>
            </a:r>
            <a:endParaRPr lang="de-DE" dirty="0" smtClean="0"/>
          </a:p>
          <a:p>
            <a:r>
              <a:rPr lang="de-DE" dirty="0" smtClean="0"/>
              <a:t>Im </a:t>
            </a:r>
            <a:r>
              <a:rPr lang="de-DE" dirty="0" smtClean="0">
                <a:solidFill>
                  <a:srgbClr val="FF0000"/>
                </a:solidFill>
              </a:rPr>
              <a:t>Schwimmbad</a:t>
            </a:r>
            <a:r>
              <a:rPr lang="ru-RU" dirty="0" smtClean="0"/>
              <a:t>.</a:t>
            </a:r>
            <a:endParaRPr lang="de-DE" dirty="0" smtClean="0"/>
          </a:p>
          <a:p>
            <a:r>
              <a:rPr lang="de-DE" dirty="0" smtClean="0"/>
              <a:t>Die ganze Zeit</a:t>
            </a:r>
            <a:r>
              <a:rPr lang="ru-RU" dirty="0" smtClean="0"/>
              <a:t>?!</a:t>
            </a:r>
            <a:endParaRPr lang="de-DE" dirty="0" smtClean="0"/>
          </a:p>
          <a:p>
            <a:r>
              <a:rPr lang="de-DE" dirty="0" smtClean="0"/>
              <a:t>Nein, </a:t>
            </a:r>
            <a:r>
              <a:rPr lang="de-DE" dirty="0" smtClean="0">
                <a:solidFill>
                  <a:srgbClr val="FF0000"/>
                </a:solidFill>
              </a:rPr>
              <a:t>samstags</a:t>
            </a:r>
            <a:r>
              <a:rPr lang="ru-RU" dirty="0" smtClean="0"/>
              <a:t>.</a:t>
            </a:r>
            <a:endParaRPr lang="de-DE" dirty="0" smtClean="0"/>
          </a:p>
          <a:p>
            <a:r>
              <a:rPr lang="de-DE" dirty="0" smtClean="0"/>
              <a:t>Und am </a:t>
            </a:r>
            <a:r>
              <a:rPr lang="de-DE" dirty="0" smtClean="0">
                <a:solidFill>
                  <a:srgbClr val="FF0000"/>
                </a:solidFill>
              </a:rPr>
              <a:t>Sonntag</a:t>
            </a:r>
            <a:r>
              <a:rPr lang="ru-RU" dirty="0" smtClean="0"/>
              <a:t>?</a:t>
            </a:r>
            <a:endParaRPr lang="de-DE" dirty="0" smtClean="0"/>
          </a:p>
          <a:p>
            <a:r>
              <a:rPr lang="de-DE" dirty="0" smtClean="0"/>
              <a:t>Auf </a:t>
            </a:r>
            <a:r>
              <a:rPr lang="de-DE" dirty="0" smtClean="0">
                <a:solidFill>
                  <a:srgbClr val="FF0000"/>
                </a:solidFill>
              </a:rPr>
              <a:t>dem Sportplatz</a:t>
            </a:r>
            <a:r>
              <a:rPr lang="ru-RU" dirty="0" smtClean="0"/>
              <a:t>.</a:t>
            </a:r>
            <a:endParaRPr lang="ru-RU" dirty="0"/>
          </a:p>
        </p:txBody>
      </p:sp>
    </p:spTree>
    <p:extLst>
      <p:ext uri="{BB962C8B-B14F-4D97-AF65-F5344CB8AC3E}">
        <p14:creationId xmlns:p14="http://schemas.microsoft.com/office/powerpoint/2010/main" val="296240887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de-DE" b="1" dirty="0" smtClean="0">
                <a:solidFill>
                  <a:srgbClr val="C00000"/>
                </a:solidFill>
              </a:rPr>
              <a:t>Widerholen wir</a:t>
            </a:r>
            <a:r>
              <a:rPr lang="ru-RU" b="1" dirty="0" smtClean="0">
                <a:solidFill>
                  <a:srgbClr val="C00000"/>
                </a:solidFill>
              </a:rPr>
              <a:t>!</a:t>
            </a:r>
            <a:endParaRPr lang="ru-RU" b="1" dirty="0">
              <a:solidFill>
                <a:srgbClr val="C00000"/>
              </a:solidFill>
            </a:endParaRPr>
          </a:p>
        </p:txBody>
      </p:sp>
      <p:sp>
        <p:nvSpPr>
          <p:cNvPr id="3" name="Объект 2"/>
          <p:cNvSpPr>
            <a:spLocks noGrp="1"/>
          </p:cNvSpPr>
          <p:nvPr>
            <p:ph idx="1"/>
          </p:nvPr>
        </p:nvSpPr>
        <p:spPr/>
        <p:txBody>
          <a:bodyPr/>
          <a:lstStyle/>
          <a:p>
            <a:r>
              <a:rPr lang="de-DE" b="1" dirty="0" smtClean="0">
                <a:solidFill>
                  <a:srgbClr val="FFFF00"/>
                </a:solidFill>
              </a:rPr>
              <a:t>Wo verbringst du dein Wochenende</a:t>
            </a:r>
            <a:r>
              <a:rPr lang="ru-RU" b="1" dirty="0" smtClean="0">
                <a:solidFill>
                  <a:srgbClr val="FFFF00"/>
                </a:solidFill>
              </a:rPr>
              <a:t>?</a:t>
            </a:r>
          </a:p>
          <a:p>
            <a:endParaRPr lang="ru-RU" dirty="0"/>
          </a:p>
        </p:txBody>
      </p:sp>
      <p:pic>
        <p:nvPicPr>
          <p:cNvPr id="8194" name="Picture 2" descr="C:\Users\1\Desktop\image010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2924944"/>
            <a:ext cx="6810375" cy="3105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371309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119" y="0"/>
            <a:ext cx="9132881" cy="6858000"/>
          </a:xfrm>
        </p:spPr>
      </p:pic>
    </p:spTree>
    <p:extLst>
      <p:ext uri="{BB962C8B-B14F-4D97-AF65-F5344CB8AC3E}">
        <p14:creationId xmlns:p14="http://schemas.microsoft.com/office/powerpoint/2010/main" val="231692505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de-DE" b="1" dirty="0" smtClean="0"/>
              <a:t>Wochentage</a:t>
            </a:r>
            <a:endParaRPr lang="ru-RU" b="1" dirty="0"/>
          </a:p>
        </p:txBody>
      </p:sp>
      <p:sp>
        <p:nvSpPr>
          <p:cNvPr id="3" name="Объект 2"/>
          <p:cNvSpPr>
            <a:spLocks noGrp="1"/>
          </p:cNvSpPr>
          <p:nvPr>
            <p:ph idx="1"/>
          </p:nvPr>
        </p:nvSpPr>
        <p:spPr/>
        <p:txBody>
          <a:bodyPr/>
          <a:lstStyle/>
          <a:p>
            <a:r>
              <a:rPr lang="en-US" b="1" dirty="0" err="1" smtClean="0"/>
              <a:t>Montag</a:t>
            </a:r>
            <a:endParaRPr lang="en-US" b="1" dirty="0" smtClean="0"/>
          </a:p>
          <a:p>
            <a:r>
              <a:rPr lang="en-US" b="1" dirty="0" err="1" smtClean="0"/>
              <a:t>Dienstag</a:t>
            </a:r>
            <a:endParaRPr lang="en-US" b="1" dirty="0" smtClean="0"/>
          </a:p>
          <a:p>
            <a:r>
              <a:rPr lang="en-US" b="1" dirty="0" err="1" smtClean="0"/>
              <a:t>Mittwoch</a:t>
            </a:r>
            <a:endParaRPr lang="en-US" b="1" dirty="0" smtClean="0"/>
          </a:p>
          <a:p>
            <a:r>
              <a:rPr lang="en-US" b="1" dirty="0" err="1" smtClean="0"/>
              <a:t>Donnerstag</a:t>
            </a:r>
            <a:endParaRPr lang="en-US" b="1" dirty="0" smtClean="0"/>
          </a:p>
          <a:p>
            <a:r>
              <a:rPr lang="en-US" b="1" dirty="0" err="1" smtClean="0"/>
              <a:t>Freitag</a:t>
            </a:r>
            <a:endParaRPr lang="en-US" b="1" dirty="0" smtClean="0"/>
          </a:p>
          <a:p>
            <a:r>
              <a:rPr lang="en-US" b="1" dirty="0" err="1" smtClean="0">
                <a:solidFill>
                  <a:srgbClr val="FF0000"/>
                </a:solidFill>
              </a:rPr>
              <a:t>Samstag</a:t>
            </a:r>
            <a:endParaRPr lang="en-US" b="1" dirty="0" smtClean="0">
              <a:solidFill>
                <a:srgbClr val="FF0000"/>
              </a:solidFill>
            </a:endParaRPr>
          </a:p>
          <a:p>
            <a:r>
              <a:rPr lang="en-US" b="1" dirty="0" smtClean="0">
                <a:solidFill>
                  <a:srgbClr val="FFC000"/>
                </a:solidFill>
              </a:rPr>
              <a:t>Sonntag</a:t>
            </a:r>
            <a:endParaRPr lang="ru-RU" b="1" dirty="0">
              <a:solidFill>
                <a:srgbClr val="FFC000"/>
              </a:solidFill>
            </a:endParaRPr>
          </a:p>
        </p:txBody>
      </p:sp>
      <p:pic>
        <p:nvPicPr>
          <p:cNvPr id="10242" name="Picture 2" descr="C:\Users\1\Desktop\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3968" y="2132856"/>
            <a:ext cx="4328350" cy="2880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8478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err="1" smtClean="0"/>
              <a:t>Wochenende</a:t>
            </a:r>
            <a:endParaRPr lang="ru-RU" dirty="0"/>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82268" y="1268760"/>
            <a:ext cx="7346116" cy="4899802"/>
          </a:xfrm>
        </p:spPr>
      </p:pic>
    </p:spTree>
    <p:extLst>
      <p:ext uri="{BB962C8B-B14F-4D97-AF65-F5344CB8AC3E}">
        <p14:creationId xmlns:p14="http://schemas.microsoft.com/office/powerpoint/2010/main" val="18432638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b="1" dirty="0" smtClean="0">
                <a:solidFill>
                  <a:srgbClr val="FFC000"/>
                </a:solidFill>
              </a:rPr>
              <a:t>Was </a:t>
            </a:r>
            <a:r>
              <a:rPr lang="en-US" b="1" dirty="0" err="1" smtClean="0">
                <a:solidFill>
                  <a:srgbClr val="FFC000"/>
                </a:solidFill>
              </a:rPr>
              <a:t>machen</a:t>
            </a:r>
            <a:r>
              <a:rPr lang="en-US" b="1" dirty="0" smtClean="0">
                <a:solidFill>
                  <a:srgbClr val="FFC000"/>
                </a:solidFill>
              </a:rPr>
              <a:t> </a:t>
            </a:r>
            <a:r>
              <a:rPr lang="en-US" b="1" dirty="0" err="1" smtClean="0">
                <a:solidFill>
                  <a:srgbClr val="FFC000"/>
                </a:solidFill>
              </a:rPr>
              <a:t>wir</a:t>
            </a:r>
            <a:r>
              <a:rPr lang="en-US" b="1" dirty="0" smtClean="0">
                <a:solidFill>
                  <a:srgbClr val="FFC000"/>
                </a:solidFill>
              </a:rPr>
              <a:t> </a:t>
            </a:r>
            <a:r>
              <a:rPr lang="en-US" b="1" dirty="0" err="1" smtClean="0">
                <a:solidFill>
                  <a:srgbClr val="FFC000"/>
                </a:solidFill>
              </a:rPr>
              <a:t>heute</a:t>
            </a:r>
            <a:r>
              <a:rPr lang="en-US" b="1" dirty="0" smtClean="0">
                <a:solidFill>
                  <a:srgbClr val="FFC000"/>
                </a:solidFill>
              </a:rPr>
              <a:t>?</a:t>
            </a:r>
            <a:endParaRPr lang="ru-RU" b="1" dirty="0">
              <a:solidFill>
                <a:srgbClr val="FFC000"/>
              </a:solidFill>
            </a:endParaRPr>
          </a:p>
        </p:txBody>
      </p:sp>
      <p:sp>
        <p:nvSpPr>
          <p:cNvPr id="3" name="Объект 2"/>
          <p:cNvSpPr>
            <a:spLocks noGrp="1"/>
          </p:cNvSpPr>
          <p:nvPr>
            <p:ph idx="1"/>
          </p:nvPr>
        </p:nvSpPr>
        <p:spPr>
          <a:xfrm>
            <a:off x="755576" y="2309411"/>
            <a:ext cx="7797552" cy="3423845"/>
          </a:xfrm>
        </p:spPr>
        <p:txBody>
          <a:bodyPr/>
          <a:lstStyle/>
          <a:p>
            <a:r>
              <a:rPr lang="en-US" b="1" u="sng" dirty="0" err="1" smtClean="0">
                <a:solidFill>
                  <a:srgbClr val="002060"/>
                </a:solidFill>
              </a:rPr>
              <a:t>Wir</a:t>
            </a:r>
            <a:r>
              <a:rPr lang="en-US" b="1" u="sng" dirty="0" smtClean="0">
                <a:solidFill>
                  <a:srgbClr val="002060"/>
                </a:solidFill>
              </a:rPr>
              <a:t> </a:t>
            </a:r>
            <a:r>
              <a:rPr lang="en-US" b="1" u="sng" dirty="0" err="1" smtClean="0">
                <a:solidFill>
                  <a:srgbClr val="002060"/>
                </a:solidFill>
              </a:rPr>
              <a:t>erkennen</a:t>
            </a:r>
            <a:r>
              <a:rPr lang="ru-RU" b="1" u="sng" dirty="0" smtClean="0">
                <a:solidFill>
                  <a:srgbClr val="002060"/>
                </a:solidFill>
              </a:rPr>
              <a:t>:</a:t>
            </a:r>
          </a:p>
          <a:p>
            <a:r>
              <a:rPr lang="de-DE" b="1" u="sng" dirty="0" smtClean="0">
                <a:solidFill>
                  <a:srgbClr val="002060"/>
                </a:solidFill>
              </a:rPr>
              <a:t>Wo verbringen die Kinder Wochenende</a:t>
            </a:r>
            <a:r>
              <a:rPr lang="ru-RU" b="1" u="sng" dirty="0" smtClean="0">
                <a:solidFill>
                  <a:srgbClr val="002060"/>
                </a:solidFill>
              </a:rPr>
              <a:t>?</a:t>
            </a:r>
          </a:p>
          <a:p>
            <a:r>
              <a:rPr lang="de-DE" b="1" u="sng" dirty="0" smtClean="0">
                <a:solidFill>
                  <a:srgbClr val="002060"/>
                </a:solidFill>
              </a:rPr>
              <a:t>Wir machen Übungen</a:t>
            </a:r>
            <a:endParaRPr lang="ru-RU" b="1" u="sng" dirty="0">
              <a:solidFill>
                <a:srgbClr val="002060"/>
              </a:solidFill>
            </a:endParaRPr>
          </a:p>
        </p:txBody>
      </p:sp>
    </p:spTree>
    <p:extLst>
      <p:ext uri="{BB962C8B-B14F-4D97-AF65-F5344CB8AC3E}">
        <p14:creationId xmlns:p14="http://schemas.microsoft.com/office/powerpoint/2010/main" val="74479937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de-DE" b="1" dirty="0" smtClean="0">
                <a:solidFill>
                  <a:srgbClr val="FF0000"/>
                </a:solidFill>
              </a:rPr>
              <a:t>Wo verbringen die Kinder Wochenende</a:t>
            </a:r>
            <a:r>
              <a:rPr lang="ru-RU" b="1" dirty="0" smtClean="0">
                <a:solidFill>
                  <a:srgbClr val="FF0000"/>
                </a:solidFill>
              </a:rPr>
              <a:t>?</a:t>
            </a:r>
            <a:br>
              <a:rPr lang="ru-RU" b="1" dirty="0" smtClean="0">
                <a:solidFill>
                  <a:srgbClr val="FF0000"/>
                </a:solidFill>
              </a:rPr>
            </a:br>
            <a:r>
              <a:rPr lang="de-DE" b="1" dirty="0" smtClean="0">
                <a:solidFill>
                  <a:srgbClr val="FF0000"/>
                </a:solidFill>
              </a:rPr>
              <a:t>Merkt euch</a:t>
            </a:r>
            <a:r>
              <a:rPr lang="ru-RU" b="1" dirty="0" smtClean="0">
                <a:solidFill>
                  <a:srgbClr val="FF0000"/>
                </a:solidFill>
              </a:rPr>
              <a:t>!</a:t>
            </a:r>
            <a:endParaRPr lang="ru-RU" b="1" dirty="0">
              <a:solidFill>
                <a:srgbClr val="FF0000"/>
              </a:solidFill>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27584" y="2019712"/>
            <a:ext cx="1828800" cy="1438275"/>
          </a:xfrm>
        </p:spPr>
      </p:pic>
      <p:pic>
        <p:nvPicPr>
          <p:cNvPr id="5" name="Рисунок 4" descr="C:\Users\1\Desktop\image003.jpg"/>
          <p:cNvPicPr/>
          <p:nvPr/>
        </p:nvPicPr>
        <p:blipFill>
          <a:blip r:embed="rId3">
            <a:extLst>
              <a:ext uri="{28A0092B-C50C-407E-A947-70E740481C1C}">
                <a14:useLocalDpi xmlns:a14="http://schemas.microsoft.com/office/drawing/2010/main" val="0"/>
              </a:ext>
            </a:extLst>
          </a:blip>
          <a:srcRect/>
          <a:stretch>
            <a:fillRect/>
          </a:stretch>
        </p:blipFill>
        <p:spPr bwMode="auto">
          <a:xfrm>
            <a:off x="3203848" y="1657762"/>
            <a:ext cx="3429000" cy="1800225"/>
          </a:xfrm>
          <a:prstGeom prst="rect">
            <a:avLst/>
          </a:prstGeom>
          <a:noFill/>
          <a:ln>
            <a:noFill/>
          </a:ln>
        </p:spPr>
      </p:pic>
      <p:pic>
        <p:nvPicPr>
          <p:cNvPr id="6" name="Рисунок 5" descr="C:\Users\1\Desktop\image007.jpg"/>
          <p:cNvPicPr/>
          <p:nvPr/>
        </p:nvPicPr>
        <p:blipFill>
          <a:blip r:embed="rId4">
            <a:extLst>
              <a:ext uri="{28A0092B-C50C-407E-A947-70E740481C1C}">
                <a14:useLocalDpi xmlns:a14="http://schemas.microsoft.com/office/drawing/2010/main" val="0"/>
              </a:ext>
            </a:extLst>
          </a:blip>
          <a:srcRect/>
          <a:stretch>
            <a:fillRect/>
          </a:stretch>
        </p:blipFill>
        <p:spPr bwMode="auto">
          <a:xfrm>
            <a:off x="2441848" y="4063961"/>
            <a:ext cx="2476500" cy="2162175"/>
          </a:xfrm>
          <a:prstGeom prst="rect">
            <a:avLst/>
          </a:prstGeom>
          <a:noFill/>
          <a:ln>
            <a:noFill/>
          </a:ln>
        </p:spPr>
      </p:pic>
    </p:spTree>
    <p:extLst>
      <p:ext uri="{BB962C8B-B14F-4D97-AF65-F5344CB8AC3E}">
        <p14:creationId xmlns:p14="http://schemas.microsoft.com/office/powerpoint/2010/main" val="22786625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de-DE" b="1" dirty="0" smtClean="0">
                <a:solidFill>
                  <a:srgbClr val="0070C0"/>
                </a:solidFill>
              </a:rPr>
              <a:t>Wo verbringen die Kinder Wochenende</a:t>
            </a:r>
            <a:r>
              <a:rPr lang="ru-RU" b="1" dirty="0" smtClean="0">
                <a:solidFill>
                  <a:srgbClr val="0070C0"/>
                </a:solidFill>
              </a:rPr>
              <a:t>?</a:t>
            </a:r>
            <a:endParaRPr lang="ru-RU" b="1" dirty="0">
              <a:solidFill>
                <a:srgbClr val="0070C0"/>
              </a:solidFill>
            </a:endParaRP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27584" y="1844824"/>
            <a:ext cx="5951562" cy="812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Рисунок 4"/>
          <p:cNvPicPr/>
          <p:nvPr/>
        </p:nvPicPr>
        <p:blipFill>
          <a:blip r:embed="rId3">
            <a:extLst>
              <a:ext uri="{28A0092B-C50C-407E-A947-70E740481C1C}">
                <a14:useLocalDpi xmlns:a14="http://schemas.microsoft.com/office/drawing/2010/main" val="0"/>
              </a:ext>
            </a:extLst>
          </a:blip>
          <a:srcRect/>
          <a:stretch>
            <a:fillRect/>
          </a:stretch>
        </p:blipFill>
        <p:spPr bwMode="auto">
          <a:xfrm>
            <a:off x="4788024" y="1557337"/>
            <a:ext cx="1933575" cy="1247775"/>
          </a:xfrm>
          <a:prstGeom prst="rect">
            <a:avLst/>
          </a:prstGeom>
          <a:noFill/>
          <a:ln>
            <a:noFill/>
          </a:ln>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592" y="3128963"/>
            <a:ext cx="5940425"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Рисунок 6"/>
          <p:cNvPicPr/>
          <p:nvPr/>
        </p:nvPicPr>
        <p:blipFill>
          <a:blip r:embed="rId5">
            <a:extLst>
              <a:ext uri="{28A0092B-C50C-407E-A947-70E740481C1C}">
                <a14:useLocalDpi xmlns:a14="http://schemas.microsoft.com/office/drawing/2010/main" val="0"/>
              </a:ext>
            </a:extLst>
          </a:blip>
          <a:srcRect/>
          <a:stretch>
            <a:fillRect/>
          </a:stretch>
        </p:blipFill>
        <p:spPr bwMode="auto">
          <a:xfrm>
            <a:off x="4723493" y="2924944"/>
            <a:ext cx="2047875" cy="1362075"/>
          </a:xfrm>
          <a:prstGeom prst="rect">
            <a:avLst/>
          </a:prstGeom>
          <a:noFill/>
          <a:ln>
            <a:noFill/>
          </a:ln>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9592" y="4437112"/>
            <a:ext cx="5940425"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23493" y="4437112"/>
            <a:ext cx="2120900" cy="1249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796986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332656"/>
            <a:ext cx="5951562" cy="609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260648"/>
            <a:ext cx="2084387" cy="1249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1772815"/>
            <a:ext cx="5940425"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Рисунок 6"/>
          <p:cNvPicPr/>
          <p:nvPr/>
        </p:nvPicPr>
        <p:blipFill>
          <a:blip r:embed="rId5">
            <a:extLst>
              <a:ext uri="{28A0092B-C50C-407E-A947-70E740481C1C}">
                <a14:useLocalDpi xmlns:a14="http://schemas.microsoft.com/office/drawing/2010/main" val="0"/>
              </a:ext>
            </a:extLst>
          </a:blip>
          <a:srcRect/>
          <a:stretch>
            <a:fillRect/>
          </a:stretch>
        </p:blipFill>
        <p:spPr bwMode="auto">
          <a:xfrm>
            <a:off x="4896544" y="1772815"/>
            <a:ext cx="2047875" cy="1390650"/>
          </a:xfrm>
          <a:prstGeom prst="rect">
            <a:avLst/>
          </a:prstGeom>
          <a:noFill/>
          <a:ln>
            <a:noFill/>
          </a:ln>
        </p:spPr>
      </p:pic>
      <p:pic>
        <p:nvPicPr>
          <p:cNvPr id="205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552" y="3163465"/>
            <a:ext cx="5940425" cy="614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78287" y="3284984"/>
            <a:ext cx="2084387" cy="1249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5536" y="4563335"/>
            <a:ext cx="5940425" cy="614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96544" y="4628145"/>
            <a:ext cx="2120900" cy="1268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807980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9552" y="404664"/>
            <a:ext cx="5951562" cy="621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260648"/>
            <a:ext cx="2047875" cy="1354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1835023"/>
            <a:ext cx="5940425" cy="614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76056" y="1866746"/>
            <a:ext cx="2047875"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7543" y="3343481"/>
            <a:ext cx="5940425" cy="614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76056" y="3365067"/>
            <a:ext cx="2047875" cy="134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0"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1560" y="4914025"/>
            <a:ext cx="5940425" cy="614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1"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76055" y="4914025"/>
            <a:ext cx="2047875" cy="134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554334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de-DE" b="1" dirty="0" smtClean="0">
                <a:solidFill>
                  <a:srgbClr val="7030A0"/>
                </a:solidFill>
              </a:rPr>
              <a:t>Wo verbringst Petra ihr Wochenende</a:t>
            </a:r>
            <a:r>
              <a:rPr lang="ru-RU" b="1" dirty="0" smtClean="0">
                <a:solidFill>
                  <a:srgbClr val="7030A0"/>
                </a:solidFill>
              </a:rPr>
              <a:t>? </a:t>
            </a:r>
            <a:r>
              <a:rPr lang="de-DE" b="1" dirty="0" smtClean="0">
                <a:solidFill>
                  <a:srgbClr val="7030A0"/>
                </a:solidFill>
              </a:rPr>
              <a:t>Hört und antwortet</a:t>
            </a:r>
            <a:r>
              <a:rPr lang="ru-RU" b="1" dirty="0" smtClean="0">
                <a:solidFill>
                  <a:srgbClr val="7030A0"/>
                </a:solidFill>
              </a:rPr>
              <a:t>!</a:t>
            </a:r>
            <a:endParaRPr lang="ru-RU" b="1" dirty="0">
              <a:solidFill>
                <a:srgbClr val="7030A0"/>
              </a:solidFill>
            </a:endParaRPr>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9552" y="1988840"/>
            <a:ext cx="1249788" cy="1182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286000" y="1997839"/>
            <a:ext cx="4572000" cy="2862322"/>
          </a:xfrm>
          <a:prstGeom prst="rect">
            <a:avLst/>
          </a:prstGeom>
        </p:spPr>
        <p:txBody>
          <a:bodyPr>
            <a:spAutoFit/>
          </a:bodyPr>
          <a:lstStyle/>
          <a:p>
            <a:r>
              <a:rPr lang="de-DE" b="1" i="1" dirty="0"/>
              <a:t>Hallo, meine Freunde! Ich verbringe mein Wochenende auf dem Spielplatz oder Sportplatz. Im Sommer verbringe ich mein Wochenende am Fluss oder See. Ich verbringe viel Zeit auf dem Bauernhof. Im Winter bleibe ich zu Hause und bastle viel</a:t>
            </a:r>
            <a:r>
              <a:rPr lang="de-DE" dirty="0"/>
              <a:t>.</a:t>
            </a:r>
            <a:endParaRPr lang="ru-RU" dirty="0"/>
          </a:p>
        </p:txBody>
      </p:sp>
    </p:spTree>
    <p:extLst>
      <p:ext uri="{BB962C8B-B14F-4D97-AF65-F5344CB8AC3E}">
        <p14:creationId xmlns:p14="http://schemas.microsoft.com/office/powerpoint/2010/main" val="307859244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TotalTime>
  <Words>190</Words>
  <Application>Microsoft Office PowerPoint</Application>
  <PresentationFormat>Экран (4:3)</PresentationFormat>
  <Paragraphs>45</Paragraphs>
  <Slides>16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Тема Office</vt:lpstr>
      <vt:lpstr>Wo kann man Wochenende verbringen?</vt:lpstr>
      <vt:lpstr>Wochentage</vt:lpstr>
      <vt:lpstr>Wochenende</vt:lpstr>
      <vt:lpstr>Was machen wir heute?</vt:lpstr>
      <vt:lpstr>Wo verbringen die Kinder Wochenende? Merkt euch!</vt:lpstr>
      <vt:lpstr>Wo verbringen die Kinder Wochenende?</vt:lpstr>
      <vt:lpstr>Презентация PowerPoint</vt:lpstr>
      <vt:lpstr>Презентация PowerPoint</vt:lpstr>
      <vt:lpstr>Wo verbringst Petra ihr Wochenende? Hört und antwortet!</vt:lpstr>
      <vt:lpstr>Prüft eure Antwort!</vt:lpstr>
      <vt:lpstr>Macht Übungen!</vt:lpstr>
      <vt:lpstr>Prüfen wir!</vt:lpstr>
      <vt:lpstr>Ergänzt den Dialog</vt:lpstr>
      <vt:lpstr>Prüfen wir!</vt:lpstr>
      <vt:lpstr>Widerholen wir!</vt:lpstr>
      <vt:lpstr>Презентация PowerPoint</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 kann man Wochenende verbringen?</dc:title>
  <dc:creator>1</dc:creator>
  <cp:lastModifiedBy>1</cp:lastModifiedBy>
  <cp:revision>8</cp:revision>
  <dcterms:created xsi:type="dcterms:W3CDTF">2020-05-26T18:41:26Z</dcterms:created>
  <dcterms:modified xsi:type="dcterms:W3CDTF">2020-05-26T20:11:54Z</dcterms:modified>
</cp:coreProperties>
</file>